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8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54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12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82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41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586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587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93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931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72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50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9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80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288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95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62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17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E57068D-BD52-4D5F-85C6-EAE0BE19A2CB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5ECEC-AA8C-4E01-AAAD-FDFC83859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24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36ECB7-14EF-49C3-928B-9CAA547F80A6}"/>
              </a:ext>
            </a:extLst>
          </p:cNvPr>
          <p:cNvSpPr/>
          <p:nvPr/>
        </p:nvSpPr>
        <p:spPr>
          <a:xfrm>
            <a:off x="1351816" y="360154"/>
            <a:ext cx="9488367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IN" sz="4400" b="1" u="sng" dirty="0">
                <a:ln/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Introduction to Operation Management</a:t>
            </a:r>
            <a:endParaRPr lang="en-US" sz="4400" b="1" dirty="0">
              <a:ln/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6CBACE-E9FD-4C21-BD26-F65396C46D17}"/>
              </a:ext>
            </a:extLst>
          </p:cNvPr>
          <p:cNvSpPr/>
          <p:nvPr/>
        </p:nvSpPr>
        <p:spPr>
          <a:xfrm>
            <a:off x="4885788" y="3749851"/>
            <a:ext cx="2262158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tx1">
                    <a:lumMod val="95000"/>
                    <a:lumOff val="5000"/>
                  </a:schemeClr>
                </a:solidFill>
              </a:rPr>
              <a:t>Submitted By</a:t>
            </a:r>
            <a:br>
              <a:rPr lang="en-US" sz="2800" dirty="0">
                <a:ln/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800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21JE0424</a:t>
            </a:r>
            <a:br>
              <a:rPr lang="en-US" sz="2800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800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Jatin Pal</a:t>
            </a:r>
            <a:endParaRPr lang="en-US" sz="2800" cap="none" spc="0" dirty="0">
              <a:ln/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5E365F-3136-48F0-821B-0CAC10DCD9BB}"/>
              </a:ext>
            </a:extLst>
          </p:cNvPr>
          <p:cNvSpPr/>
          <p:nvPr/>
        </p:nvSpPr>
        <p:spPr>
          <a:xfrm>
            <a:off x="2880823" y="2228671"/>
            <a:ext cx="65710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Outdoor Assignment (08/09/2024)</a:t>
            </a:r>
          </a:p>
        </p:txBody>
      </p:sp>
    </p:spTree>
    <p:extLst>
      <p:ext uri="{BB962C8B-B14F-4D97-AF65-F5344CB8AC3E}">
        <p14:creationId xmlns:p14="http://schemas.microsoft.com/office/powerpoint/2010/main" val="958836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46811-D899-473D-B795-2C4E1F947753}"/>
              </a:ext>
            </a:extLst>
          </p:cNvPr>
          <p:cNvSpPr txBox="1"/>
          <p:nvPr/>
        </p:nvSpPr>
        <p:spPr>
          <a:xfrm>
            <a:off x="1644162" y="1441940"/>
            <a:ext cx="306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Location 8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F61EE-7353-4E9B-B52B-EC72C1C58CE7}"/>
              </a:ext>
            </a:extLst>
          </p:cNvPr>
          <p:cNvSpPr txBox="1"/>
          <p:nvPr/>
        </p:nvSpPr>
        <p:spPr>
          <a:xfrm>
            <a:off x="1222131" y="2690446"/>
            <a:ext cx="5583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location is near the Gymkhana ground, </a:t>
            </a:r>
            <a:br>
              <a:rPr lang="en-US" sz="2400" dirty="0"/>
            </a:br>
            <a:r>
              <a:rPr lang="en-US" sz="2400" dirty="0"/>
              <a:t>along the path in front of the SAC </a:t>
            </a:r>
            <a:br>
              <a:rPr lang="en-US" sz="2400" dirty="0"/>
            </a:br>
            <a:r>
              <a:rPr lang="en-US" sz="2400" dirty="0"/>
              <a:t>and leading to the Aquamarine Hostel.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828AA-E35B-49BA-BDA9-1A6046E3D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87" y="970878"/>
            <a:ext cx="3687182" cy="4916243"/>
          </a:xfrm>
        </p:spPr>
      </p:pic>
    </p:spTree>
    <p:extLst>
      <p:ext uri="{BB962C8B-B14F-4D97-AF65-F5344CB8AC3E}">
        <p14:creationId xmlns:p14="http://schemas.microsoft.com/office/powerpoint/2010/main" val="1512313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46811-D899-473D-B795-2C4E1F947753}"/>
              </a:ext>
            </a:extLst>
          </p:cNvPr>
          <p:cNvSpPr txBox="1"/>
          <p:nvPr/>
        </p:nvSpPr>
        <p:spPr>
          <a:xfrm>
            <a:off x="1644162" y="1441940"/>
            <a:ext cx="306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Location 9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F61EE-7353-4E9B-B52B-EC72C1C58CE7}"/>
              </a:ext>
            </a:extLst>
          </p:cNvPr>
          <p:cNvSpPr txBox="1"/>
          <p:nvPr/>
        </p:nvSpPr>
        <p:spPr>
          <a:xfrm>
            <a:off x="1222131" y="2690446"/>
            <a:ext cx="5583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in front of Jasper Hostel, </a:t>
            </a:r>
            <a:br>
              <a:rPr lang="en-US" sz="2400" dirty="0"/>
            </a:br>
            <a:r>
              <a:rPr lang="en-US" sz="2400" dirty="0"/>
              <a:t>along the path from NLHC to the </a:t>
            </a:r>
            <a:br>
              <a:rPr lang="en-US" sz="2400" dirty="0"/>
            </a:br>
            <a:r>
              <a:rPr lang="en-US" sz="2400" dirty="0"/>
              <a:t>library.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52F817A-7B95-47FA-9B78-5169331E7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0" y="1441940"/>
            <a:ext cx="4861368" cy="364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8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46811-D899-473D-B795-2C4E1F947753}"/>
              </a:ext>
            </a:extLst>
          </p:cNvPr>
          <p:cNvSpPr txBox="1"/>
          <p:nvPr/>
        </p:nvSpPr>
        <p:spPr>
          <a:xfrm>
            <a:off x="1644162" y="1441940"/>
            <a:ext cx="3393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Location 10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F61EE-7353-4E9B-B52B-EC72C1C58CE7}"/>
              </a:ext>
            </a:extLst>
          </p:cNvPr>
          <p:cNvSpPr txBox="1"/>
          <p:nvPr/>
        </p:nvSpPr>
        <p:spPr>
          <a:xfrm>
            <a:off x="1802424" y="2681654"/>
            <a:ext cx="3393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route from Aquamarine Hostel to </a:t>
            </a:r>
            <a:br>
              <a:rPr lang="en-US" sz="2400" dirty="0"/>
            </a:br>
            <a:r>
              <a:rPr lang="en-US" sz="2400" dirty="0"/>
              <a:t>NLHC, a busy road.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A4597-27BA-4511-A0E1-69FFDFCCB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730" y="760062"/>
            <a:ext cx="3219139" cy="5337876"/>
          </a:xfrm>
        </p:spPr>
      </p:pic>
    </p:spTree>
    <p:extLst>
      <p:ext uri="{BB962C8B-B14F-4D97-AF65-F5344CB8AC3E}">
        <p14:creationId xmlns:p14="http://schemas.microsoft.com/office/powerpoint/2010/main" val="704480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CF15-6582-C2D6-E8CD-4C6758A84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8495"/>
            <a:ext cx="10515600" cy="1325563"/>
          </a:xfrm>
        </p:spPr>
        <p:txBody>
          <a:bodyPr/>
          <a:lstStyle/>
          <a:p>
            <a:r>
              <a:rPr lang="en-IN" dirty="0"/>
              <a:t>Rating of each location against each factor.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71A1C-2444-4390-A2BE-2F6D24BB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39" y="1446086"/>
            <a:ext cx="10368519" cy="3618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AF8060-3F2C-49D7-8964-AC2716F541AF}"/>
              </a:ext>
            </a:extLst>
          </p:cNvPr>
          <p:cNvSpPr txBox="1"/>
          <p:nvPr/>
        </p:nvSpPr>
        <p:spPr>
          <a:xfrm>
            <a:off x="911739" y="5064369"/>
            <a:ext cx="104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|     Total      |   460    |    370   |    300    |     380   |    290   |    </a:t>
            </a:r>
            <a:r>
              <a:rPr lang="en-US" b="1" dirty="0">
                <a:solidFill>
                  <a:srgbClr val="FF0000"/>
                </a:solidFill>
              </a:rPr>
              <a:t>535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|    420    |     360   |    440   |    350  |</a:t>
            </a:r>
          </a:p>
        </p:txBody>
      </p:sp>
    </p:spTree>
    <p:extLst>
      <p:ext uri="{BB962C8B-B14F-4D97-AF65-F5344CB8AC3E}">
        <p14:creationId xmlns:p14="http://schemas.microsoft.com/office/powerpoint/2010/main" val="180186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CFE7-79EA-9C5B-614D-A055C32D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44A9-E601-77C5-E86F-E793C1468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docs-Roboto"/>
              </a:rPr>
              <a:t>Location 6 </a:t>
            </a:r>
            <a:r>
              <a:rPr lang="en-US" dirty="0">
                <a:solidFill>
                  <a:srgbClr val="202124"/>
                </a:solidFill>
                <a:latin typeface="docs-Roboto"/>
              </a:rPr>
              <a:t>scores the highest with 535 points, indicating it may be the most favorable option based on factors like traffic, audience, accessibility, and infrastructure.</a:t>
            </a:r>
          </a:p>
          <a:p>
            <a:r>
              <a:rPr lang="en-US" dirty="0">
                <a:solidFill>
                  <a:srgbClr val="FF0000"/>
                </a:solidFill>
                <a:latin typeface="docs-Roboto"/>
              </a:rPr>
              <a:t>Locations 1, 5, and 9</a:t>
            </a:r>
            <a:r>
              <a:rPr lang="en-US" dirty="0">
                <a:solidFill>
                  <a:srgbClr val="202124"/>
                </a:solidFill>
                <a:latin typeface="docs-Roboto"/>
              </a:rPr>
              <a:t> are also strong contenders, but Location 6 stands out due to its higher potential for engagement and accessibility. </a:t>
            </a:r>
          </a:p>
        </p:txBody>
      </p:sp>
    </p:spTree>
    <p:extLst>
      <p:ext uri="{BB962C8B-B14F-4D97-AF65-F5344CB8AC3E}">
        <p14:creationId xmlns:p14="http://schemas.microsoft.com/office/powerpoint/2010/main" val="143053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2E44898-5E37-4350-BA8B-36FC1294F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120" y="1892775"/>
            <a:ext cx="972986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Purpose and Vision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latin typeface="Arial" panose="020B0604020202020204" pitchFamily="34" charset="0"/>
              </a:rPr>
              <a:t>To create environment-themed reading lounges that offer books aligned with their surroundings—whether fitness, mindfulness, entertainment, or personal growth—enhancing relaxation and reflection for students and staff.</a:t>
            </a:r>
            <a:br>
              <a:rPr lang="en-US" altLang="en-US" sz="1800" dirty="0">
                <a:latin typeface="Arial" panose="020B0604020202020204" pitchFamily="34" charset="0"/>
              </a:rPr>
            </a:b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Location and Audience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latin typeface="Arial" panose="020B0604020202020204" pitchFamily="34" charset="0"/>
              </a:rPr>
              <a:t>Located near key areas like the SAC, garden, and high-traffic zones. These lounges attract students, faculty, and staff looking for a relevant and relaxing reading experience based on their environment.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Product Offerings and Operations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latin typeface="Arial" panose="020B0604020202020204" pitchFamily="34" charset="0"/>
              </a:rPr>
              <a:t>Each location offers curated books that match the setting—fitness near SAC, calming books by the garden, entertainment in busy areas. Open daily from 8 AM to 10 PM with cozy seating and themed events.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IN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Following are the potential locations I have chosen:</a:t>
            </a:r>
            <a:endParaRPr lang="en-IN" i="1" dirty="0"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FC784-A3D2-4C12-8719-9CC9C8F5070F}"/>
              </a:ext>
            </a:extLst>
          </p:cNvPr>
          <p:cNvSpPr/>
          <p:nvPr/>
        </p:nvSpPr>
        <p:spPr>
          <a:xfrm>
            <a:off x="211478" y="692446"/>
            <a:ext cx="1176904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600" b="0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Choosing the best location for set up of a new facility:  </a:t>
            </a:r>
          </a:p>
          <a:p>
            <a:pPr algn="ctr"/>
            <a:r>
              <a:rPr lang="en-IN" sz="3600" b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“</a:t>
            </a:r>
            <a:r>
              <a:rPr lang="en-IN" sz="3600" b="1" cap="none" spc="0" dirty="0" err="1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MoodLit</a:t>
            </a:r>
            <a:r>
              <a:rPr lang="en-IN" sz="36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Spaces</a:t>
            </a:r>
            <a:r>
              <a:rPr lang="en-IN" sz="3600" b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”</a:t>
            </a:r>
            <a:endParaRPr lang="en-US" sz="3600" b="0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92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C81E96-5B27-C019-E165-BB596067D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61" y="869396"/>
            <a:ext cx="3839406" cy="511920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D46811-D899-473D-B795-2C4E1F947753}"/>
              </a:ext>
            </a:extLst>
          </p:cNvPr>
          <p:cNvSpPr txBox="1"/>
          <p:nvPr/>
        </p:nvSpPr>
        <p:spPr>
          <a:xfrm>
            <a:off x="1644162" y="1441940"/>
            <a:ext cx="306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Location 1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F61EE-7353-4E9B-B52B-EC72C1C58CE7}"/>
              </a:ext>
            </a:extLst>
          </p:cNvPr>
          <p:cNvSpPr txBox="1"/>
          <p:nvPr/>
        </p:nvSpPr>
        <p:spPr>
          <a:xfrm>
            <a:off x="1538654" y="2690446"/>
            <a:ext cx="50712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location is near the Student Activity </a:t>
            </a:r>
            <a:br>
              <a:rPr lang="en-US" sz="2400" dirty="0"/>
            </a:br>
            <a:r>
              <a:rPr lang="en-US" sz="2400" dirty="0"/>
              <a:t>Centre, a high-traffic area frequented</a:t>
            </a:r>
            <a:br>
              <a:rPr lang="en-US" sz="2400" dirty="0"/>
            </a:br>
            <a:r>
              <a:rPr lang="en-US" sz="2400" dirty="0"/>
              <a:t> by students, faculty, and staffs. </a:t>
            </a:r>
            <a:br>
              <a:rPr lang="en-IN" sz="2400" dirty="0"/>
            </a:br>
            <a:br>
              <a:rPr lang="en-IN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599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46811-D899-473D-B795-2C4E1F947753}"/>
              </a:ext>
            </a:extLst>
          </p:cNvPr>
          <p:cNvSpPr txBox="1"/>
          <p:nvPr/>
        </p:nvSpPr>
        <p:spPr>
          <a:xfrm>
            <a:off x="1644162" y="1441940"/>
            <a:ext cx="306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Location 2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F61EE-7353-4E9B-B52B-EC72C1C58CE7}"/>
              </a:ext>
            </a:extLst>
          </p:cNvPr>
          <p:cNvSpPr txBox="1"/>
          <p:nvPr/>
        </p:nvSpPr>
        <p:spPr>
          <a:xfrm>
            <a:off x="1538654" y="2690446"/>
            <a:ext cx="39780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location is near the</a:t>
            </a:r>
            <a:br>
              <a:rPr lang="en-US" sz="2400" dirty="0"/>
            </a:br>
            <a:r>
              <a:rPr lang="en-US" sz="2400" dirty="0"/>
              <a:t> back of the Open-Air Theatre</a:t>
            </a:r>
            <a:br>
              <a:rPr lang="en-US" sz="2400" dirty="0"/>
            </a:br>
            <a:r>
              <a:rPr lang="en-US" sz="2400" dirty="0"/>
              <a:t> (OAT), at the junction of three</a:t>
            </a:r>
            <a:br>
              <a:rPr lang="en-US" sz="2400" dirty="0"/>
            </a:br>
            <a:r>
              <a:rPr lang="en-US" sz="2400" dirty="0"/>
              <a:t> main paths, making it a busy</a:t>
            </a:r>
            <a:br>
              <a:rPr lang="en-US" sz="2400" dirty="0"/>
            </a:br>
            <a:r>
              <a:rPr lang="en-US" sz="2400" dirty="0"/>
              <a:t> and accessible spot.</a:t>
            </a:r>
            <a:br>
              <a:rPr lang="en-IN" sz="2400" dirty="0"/>
            </a:br>
            <a:br>
              <a:rPr lang="en-IN" sz="2400" dirty="0"/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0AF2E-6FD1-4D22-AEA2-6382C7B1A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15" y="1441940"/>
            <a:ext cx="5099334" cy="38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46811-D899-473D-B795-2C4E1F947753}"/>
              </a:ext>
            </a:extLst>
          </p:cNvPr>
          <p:cNvSpPr txBox="1"/>
          <p:nvPr/>
        </p:nvSpPr>
        <p:spPr>
          <a:xfrm>
            <a:off x="1644162" y="1441940"/>
            <a:ext cx="306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Location 3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F61EE-7353-4E9B-B52B-EC72C1C58CE7}"/>
              </a:ext>
            </a:extLst>
          </p:cNvPr>
          <p:cNvSpPr txBox="1"/>
          <p:nvPr/>
        </p:nvSpPr>
        <p:spPr>
          <a:xfrm>
            <a:off x="1222132" y="2690446"/>
            <a:ext cx="4994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location is in front of the Diamond </a:t>
            </a:r>
            <a:br>
              <a:rPr lang="en-US" sz="2400" dirty="0"/>
            </a:br>
            <a:r>
              <a:rPr lang="en-US" sz="2400" dirty="0"/>
              <a:t>Hostel and the Heritage Building, </a:t>
            </a:r>
            <a:br>
              <a:rPr lang="en-US" sz="2400" dirty="0"/>
            </a:br>
            <a:r>
              <a:rPr lang="en-US" sz="2400" dirty="0"/>
              <a:t>making it an ideal and strategic spot for</a:t>
            </a:r>
            <a:br>
              <a:rPr lang="en-US" sz="2400" dirty="0"/>
            </a:br>
            <a:r>
              <a:rPr lang="en-US" sz="2400" dirty="0"/>
              <a:t> the shop.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A2FF5E9-8ED2-4FE8-9C5B-DFF006E25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85" y="1441940"/>
            <a:ext cx="4916162" cy="3687122"/>
          </a:xfrm>
        </p:spPr>
      </p:pic>
    </p:spTree>
    <p:extLst>
      <p:ext uri="{BB962C8B-B14F-4D97-AF65-F5344CB8AC3E}">
        <p14:creationId xmlns:p14="http://schemas.microsoft.com/office/powerpoint/2010/main" val="190886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46811-D899-473D-B795-2C4E1F947753}"/>
              </a:ext>
            </a:extLst>
          </p:cNvPr>
          <p:cNvSpPr txBox="1"/>
          <p:nvPr/>
        </p:nvSpPr>
        <p:spPr>
          <a:xfrm>
            <a:off x="1644162" y="1441940"/>
            <a:ext cx="306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Location 4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F61EE-7353-4E9B-B52B-EC72C1C58CE7}"/>
              </a:ext>
            </a:extLst>
          </p:cNvPr>
          <p:cNvSpPr txBox="1"/>
          <p:nvPr/>
        </p:nvSpPr>
        <p:spPr>
          <a:xfrm>
            <a:off x="1222132" y="2690446"/>
            <a:ext cx="4994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location is at the backside of</a:t>
            </a:r>
            <a:br>
              <a:rPr lang="en-US" sz="2400" dirty="0"/>
            </a:br>
            <a:r>
              <a:rPr lang="en-US" sz="2400" dirty="0"/>
              <a:t>the main canteen and near the </a:t>
            </a:r>
            <a:br>
              <a:rPr lang="en-US" sz="2400" dirty="0"/>
            </a:br>
            <a:r>
              <a:rPr lang="en-US" sz="2400" dirty="0"/>
              <a:t>Heritage Building, situated along</a:t>
            </a:r>
            <a:br>
              <a:rPr lang="en-US" sz="2400" dirty="0"/>
            </a:br>
            <a:r>
              <a:rPr lang="en-US" sz="2400" dirty="0"/>
              <a:t>the main path leading to the</a:t>
            </a:r>
            <a:br>
              <a:rPr lang="en-US" sz="2400" dirty="0"/>
            </a:br>
            <a:r>
              <a:rPr lang="en-US" sz="2400" dirty="0"/>
              <a:t>Heritage Building.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AC37F4-5802-4ECE-9830-DFC64CC59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700" y="1441940"/>
            <a:ext cx="4983168" cy="352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3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46811-D899-473D-B795-2C4E1F947753}"/>
              </a:ext>
            </a:extLst>
          </p:cNvPr>
          <p:cNvSpPr txBox="1"/>
          <p:nvPr/>
        </p:nvSpPr>
        <p:spPr>
          <a:xfrm>
            <a:off x="1644162" y="1441940"/>
            <a:ext cx="306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Location 5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F61EE-7353-4E9B-B52B-EC72C1C58CE7}"/>
              </a:ext>
            </a:extLst>
          </p:cNvPr>
          <p:cNvSpPr txBox="1"/>
          <p:nvPr/>
        </p:nvSpPr>
        <p:spPr>
          <a:xfrm>
            <a:off x="1222132" y="2690446"/>
            <a:ext cx="4994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location is on the main road to</a:t>
            </a:r>
            <a:br>
              <a:rPr lang="en-US" sz="2400" dirty="0"/>
            </a:br>
            <a:r>
              <a:rPr lang="en-US" sz="2400" dirty="0"/>
              <a:t>Diamond Hostel, at the junction </a:t>
            </a:r>
            <a:br>
              <a:rPr lang="en-US" sz="2400" dirty="0"/>
            </a:br>
            <a:r>
              <a:rPr lang="en-US" sz="2400" dirty="0"/>
              <a:t>of three main roads, making it a </a:t>
            </a:r>
            <a:br>
              <a:rPr lang="en-US" sz="2400" dirty="0"/>
            </a:br>
            <a:r>
              <a:rPr lang="en-US" sz="2400" dirty="0"/>
              <a:t>prime spot for high visibility and </a:t>
            </a:r>
            <a:br>
              <a:rPr lang="en-US" sz="2400" dirty="0"/>
            </a:br>
            <a:r>
              <a:rPr lang="en-US" sz="2400" dirty="0"/>
              <a:t>traffic.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5D640E3-BAB3-4F2B-955F-9157DA7FA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01" y="1441940"/>
            <a:ext cx="4548367" cy="3411275"/>
          </a:xfrm>
        </p:spPr>
      </p:pic>
    </p:spTree>
    <p:extLst>
      <p:ext uri="{BB962C8B-B14F-4D97-AF65-F5344CB8AC3E}">
        <p14:creationId xmlns:p14="http://schemas.microsoft.com/office/powerpoint/2010/main" val="320909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46811-D899-473D-B795-2C4E1F947753}"/>
              </a:ext>
            </a:extLst>
          </p:cNvPr>
          <p:cNvSpPr txBox="1"/>
          <p:nvPr/>
        </p:nvSpPr>
        <p:spPr>
          <a:xfrm>
            <a:off x="1644162" y="1441940"/>
            <a:ext cx="306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Location 6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F61EE-7353-4E9B-B52B-EC72C1C58CE7}"/>
              </a:ext>
            </a:extLst>
          </p:cNvPr>
          <p:cNvSpPr txBox="1"/>
          <p:nvPr/>
        </p:nvSpPr>
        <p:spPr>
          <a:xfrm>
            <a:off x="1222132" y="2690446"/>
            <a:ext cx="4994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ideal location is in front of the </a:t>
            </a:r>
            <a:br>
              <a:rPr lang="en-US" sz="2400" dirty="0"/>
            </a:br>
            <a:r>
              <a:rPr lang="en-US" sz="2400" dirty="0"/>
              <a:t>New Lecture Hall Complex, one of </a:t>
            </a:r>
            <a:br>
              <a:rPr lang="en-US" sz="2400" dirty="0"/>
            </a:br>
            <a:r>
              <a:rPr lang="en-US" sz="2400" dirty="0"/>
              <a:t>the busiest and most trafficked </a:t>
            </a:r>
            <a:br>
              <a:rPr lang="en-US" sz="2400" dirty="0"/>
            </a:br>
            <a:r>
              <a:rPr lang="en-US" sz="2400" dirty="0"/>
              <a:t>areas on campus.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6F558298-AFFC-3683-AAC7-EB0C905EBC96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154" y="1441940"/>
            <a:ext cx="5053443" cy="374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9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46811-D899-473D-B795-2C4E1F947753}"/>
              </a:ext>
            </a:extLst>
          </p:cNvPr>
          <p:cNvSpPr txBox="1"/>
          <p:nvPr/>
        </p:nvSpPr>
        <p:spPr>
          <a:xfrm>
            <a:off x="1644162" y="1441940"/>
            <a:ext cx="3068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/>
              <a:t>Location 7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F61EE-7353-4E9B-B52B-EC72C1C58CE7}"/>
              </a:ext>
            </a:extLst>
          </p:cNvPr>
          <p:cNvSpPr txBox="1"/>
          <p:nvPr/>
        </p:nvSpPr>
        <p:spPr>
          <a:xfrm>
            <a:off x="1222131" y="2690446"/>
            <a:ext cx="5547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location is behind the </a:t>
            </a:r>
            <a:br>
              <a:rPr lang="en-US" sz="2400" dirty="0"/>
            </a:br>
            <a:r>
              <a:rPr lang="en-US" sz="2400" dirty="0"/>
              <a:t>Student Activity Centre (SAC) </a:t>
            </a:r>
            <a:br>
              <a:rPr lang="en-US" sz="2400" dirty="0"/>
            </a:br>
            <a:r>
              <a:rPr lang="en-US" sz="2400" dirty="0"/>
              <a:t>and at the back of the </a:t>
            </a:r>
            <a:br>
              <a:rPr lang="en-US" sz="2400" dirty="0"/>
            </a:br>
            <a:r>
              <a:rPr lang="en-US" sz="2400" dirty="0"/>
              <a:t>basketball court, offering a </a:t>
            </a:r>
            <a:br>
              <a:rPr lang="en-US" sz="2400" dirty="0"/>
            </a:br>
            <a:r>
              <a:rPr lang="en-US" sz="2400" dirty="0"/>
              <a:t>convenient spot for those </a:t>
            </a:r>
            <a:br>
              <a:rPr lang="en-US" sz="2400" dirty="0"/>
            </a:br>
            <a:r>
              <a:rPr lang="en-US" sz="2400" dirty="0"/>
              <a:t>frequenting these areas.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046B9E74-75AD-3F9C-C3B6-9315FD44C55C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53" y="1509826"/>
            <a:ext cx="5242725" cy="38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07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114</TotalTime>
  <Words>555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docs-Roboto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Rating of each location against each factor.</vt:lpstr>
      <vt:lpstr>Selection: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Ujjwal Kumbhakar</dc:creator>
  <cp:lastModifiedBy>Jatin Pal</cp:lastModifiedBy>
  <cp:revision>2</cp:revision>
  <dcterms:created xsi:type="dcterms:W3CDTF">2024-09-08T17:14:21Z</dcterms:created>
  <dcterms:modified xsi:type="dcterms:W3CDTF">2024-09-12T09:41:46Z</dcterms:modified>
</cp:coreProperties>
</file>